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Brødtekst, niveau et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led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led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2" name="Brødtekst, niveau et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led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Brødtekst, niveau et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Brødtekst, niveau 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led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Brødtekst, niveau et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led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led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led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Brødtekst, niveau et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a.wikipedia.org/wiki/Bruger:Kim_Bach/L%C3%A6r_at_skrive_artikler_til_Wikipedia#S%C3%A6t_dig_ind_i_retningslinjerne" TargetMode="External"/><Relationship Id="rId3" Type="http://schemas.openxmlformats.org/officeDocument/2006/relationships/hyperlink" Target="https://da.wikipedia.org/wiki/Wikipedia:Fem_s%C3%B8jler" TargetMode="External"/><Relationship Id="rId4" Type="http://schemas.openxmlformats.org/officeDocument/2006/relationships/hyperlink" Target="https://da.wikipedia.org/wiki/Wikipedia:Forside" TargetMode="External"/><Relationship Id="rId5" Type="http://schemas.openxmlformats.org/officeDocument/2006/relationships/hyperlink" Target="https://da.wikipedia.org/wiki/Hj%C3%A6lp:Guide" TargetMode="External"/><Relationship Id="rId6" Type="http://schemas.openxmlformats.org/officeDocument/2006/relationships/hyperlink" Target="https://da.wikipedia.org/wiki/Hj%C3%A6lp:Snydeskema" TargetMode="External"/><Relationship Id="rId7" Type="http://schemas.openxmlformats.org/officeDocument/2006/relationships/hyperlink" Target="https://da.wikipedia.org/wiki/Wikipedia:Stilmanual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.wikipedia.org/wiki/Bruger:Kim_Bach/L%C3%A6r_at_skrive_artikler_til_Wikipedia#Hvordan_skal_jeg_skrive_/_tone_og_ordvalg" TargetMode="External"/><Relationship Id="rId3" Type="http://schemas.openxmlformats.org/officeDocument/2006/relationships/image" Target="../media/image3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a.wikipedia.org/wiki/Wikipedia:Verificerbarhed" TargetMode="External"/><Relationship Id="rId3" Type="http://schemas.openxmlformats.org/officeDocument/2006/relationships/hyperlink" Target="https://da.wikipedia.org/wiki/Wikipedia:Referencer" TargetMode="External"/><Relationship Id="rId4" Type="http://schemas.openxmlformats.org/officeDocument/2006/relationships/hyperlink" Target="https://da.wikipedia.org/wiki/Wikipedia:Ingen_f%C3%B8rsteh%C3%A5ndsforskning#Eksempler" TargetMode="External"/><Relationship Id="rId5" Type="http://schemas.openxmlformats.org/officeDocument/2006/relationships/hyperlink" Target="https://da.wikipedia.org/wiki/Restaurant_Adlon" TargetMode="External"/><Relationship Id="rId6" Type="http://schemas.openxmlformats.org/officeDocument/2006/relationships/hyperlink" Target="https://da.wikipedia.org/wiki/Diskussion:Restaurant_Adlon" TargetMode="External"/><Relationship Id="rId7" Type="http://schemas.openxmlformats.org/officeDocument/2006/relationships/hyperlink" Target="https://da.wikipedia.org/wiki/Frikadellely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.wikipedia.org/wiki/Bruger:Kim_Bach/L%C3%A6r_at_skrive_artikler_til_Wikipedia#V%C3%A6rkt%C3%B8jer" TargetMode="External"/><Relationship Id="rId3" Type="http://schemas.openxmlformats.org/officeDocument/2006/relationships/image" Target="../media/image4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a.wikipedia.org/wiki/Wikipedia:Forside" TargetMode="External"/><Relationship Id="rId3" Type="http://schemas.openxmlformats.org/officeDocument/2006/relationships/hyperlink" Target="https://da.wikipedia.org/wiki/Hj%C3%A6lp:Mentorer" TargetMode="External"/><Relationship Id="rId4" Type="http://schemas.openxmlformats.org/officeDocument/2006/relationships/hyperlink" Target="https://da.wikipedia.org/wiki/Hj%C3%A6lp:Nybegynderforum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a.wikipedia.org/wiki/Speciel:Overv%C3%A5gningsliste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a.wikipedia.org/wiki/Bruger:Kim_Bach" TargetMode="External"/><Relationship Id="rId3" Type="http://schemas.openxmlformats.org/officeDocument/2006/relationships/hyperlink" Target="https://xtools.wmflabs.org/ec/da.wikipedia.org/Kim%20Bach" TargetMode="External"/><Relationship Id="rId4" Type="http://schemas.openxmlformats.org/officeDocument/2006/relationships/hyperlink" Target="https://da.wikipedia.org/w/index.php?title=Speciel:Bidrag/Kim_Bach&amp;dir=prev&amp;target=Kim+Bach" TargetMode="External"/><Relationship Id="rId5" Type="http://schemas.openxmlformats.org/officeDocument/2006/relationships/hyperlink" Target="https://da.wikipedia.org/wiki/Bruger:Kim_Bach/L%C3%A6r_at_skrive_artikler_til_Wikipedia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da.wikipedia.org/wiki/K%C3%B8benhavns_Stadsarkiv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a.wikipedia.org/w/index.php?title=Bruger:Kim_Bach/K%C3%B8benhavns_Stadsarkiv&amp;veaction=edit" TargetMode="External"/><Relationship Id="rId3" Type="http://schemas.openxmlformats.org/officeDocument/2006/relationships/hyperlink" Target="https://da.wikipedia.org/wiki/Hj%C3%A6lp:Snydeskema" TargetMode="External"/><Relationship Id="rId4" Type="http://schemas.openxmlformats.org/officeDocument/2006/relationships/hyperlink" Target="https://da.wikipedia.org/w/index.php?title=K%C3%B8benhavns_Stadsarkiv&amp;veaction=edit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da.wikipedia.org/wiki/Speciel:Opret_konto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ær at skrive artikler til Wikipedia"/>
          <p:cNvSpPr txBox="1"/>
          <p:nvPr>
            <p:ph type="ctrTitle"/>
          </p:nvPr>
        </p:nvSpPr>
        <p:spPr>
          <a:xfrm>
            <a:off x="1270000" y="165100"/>
            <a:ext cx="10464800" cy="1574800"/>
          </a:xfrm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pPr/>
            <a:r>
              <a:t>Lær at skrive artikler til Wikipedia</a:t>
            </a:r>
          </a:p>
        </p:txBody>
      </p:sp>
      <p:sp>
        <p:nvSpPr>
          <p:cNvPr id="120" name="Brødteks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DA-Wikipedia-Logo.png" descr="DA-Wikipedia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3317" y="2511202"/>
            <a:ext cx="5598166" cy="6166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pretter sandkasse.png" descr="Opretter sandkass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7" t="0" r="117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2" name="Sandkass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Sandkassen</a:t>
            </a:r>
          </a:p>
        </p:txBody>
      </p:sp>
      <p:sp>
        <p:nvSpPr>
          <p:cNvPr id="163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digering - Sæt dig ind i retningslinjer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Redigering - </a:t>
            </a:r>
            <a:r>
              <a:rPr u="sng">
                <a:hlinkClick r:id="rId2" invalidUrl="" action="" tgtFrame="" tooltip="" history="1" highlightClick="0" endSnd="0"/>
              </a:rPr>
              <a:t>Sæt dig ind i retningslinjerne</a:t>
            </a:r>
          </a:p>
        </p:txBody>
      </p:sp>
      <p:sp>
        <p:nvSpPr>
          <p:cNvPr id="166" name="Når du trykker Offentliggør ændringer, er de offentlige!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defRPr sz="2964"/>
            </a:pPr>
            <a:r>
              <a:t>Når du trykker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Offentliggør ændringer</a:t>
            </a:r>
            <a:r>
              <a:t>, er de offentlige!</a:t>
            </a:r>
          </a:p>
          <a:p>
            <a:pPr marL="346709" indent="-346709" defTabSz="455675">
              <a:defRPr sz="2964"/>
            </a:pPr>
            <a:r>
              <a:rPr u="sng">
                <a:hlinkClick r:id="rId3" invalidUrl="" action="" tgtFrame="" tooltip="" history="1" highlightClick="0" endSnd="0"/>
              </a:rPr>
              <a:t>Wikipedias fem søjler</a:t>
            </a:r>
            <a:endParaRPr>
              <a:solidFill>
                <a:srgbClr val="222222"/>
              </a:solidFill>
            </a:endParaRPr>
          </a:p>
          <a:p>
            <a:pPr marL="346709" indent="-346709" defTabSz="455675">
              <a:defRPr sz="2964"/>
            </a:pPr>
            <a:r>
              <a:rPr u="sng">
                <a:hlinkClick r:id="rId4" invalidUrl="" action="" tgtFrame="" tooltip="" history="1" highlightClick="0" endSnd="0"/>
              </a:rPr>
              <a:t>Skribentforsiden</a:t>
            </a:r>
            <a:endParaRPr>
              <a:solidFill>
                <a:srgbClr val="222222"/>
              </a:solidFill>
            </a:endParaRPr>
          </a:p>
          <a:p>
            <a:pPr marL="346709" indent="-346709" defTabSz="455675">
              <a:defRPr sz="2964"/>
            </a:pPr>
            <a:r>
              <a:rPr u="sng">
                <a:hlinkClick r:id="rId5" invalidUrl="" action="" tgtFrame="" tooltip="" history="1" highlightClick="0" endSnd="0"/>
              </a:rPr>
              <a:t>Wikipedia hjælpeguide</a:t>
            </a:r>
            <a:endParaRPr>
              <a:solidFill>
                <a:srgbClr val="222222"/>
              </a:solidFill>
            </a:endParaRPr>
          </a:p>
          <a:p>
            <a:pPr marL="346709" indent="-346709" defTabSz="455675">
              <a:defRPr sz="2964"/>
            </a:pPr>
            <a:r>
              <a:rPr u="sng">
                <a:hlinkClick r:id="rId6" invalidUrl="" action="" tgtFrame="" tooltip="" history="1" highlightClick="0" endSnd="0"/>
              </a:rPr>
              <a:t>Wikipedia-snydeskema</a:t>
            </a:r>
            <a:endParaRPr>
              <a:solidFill>
                <a:srgbClr val="222222"/>
              </a:solidFill>
            </a:endParaRPr>
          </a:p>
          <a:p>
            <a:pPr marL="346709" indent="-346709" defTabSz="455675">
              <a:defRPr sz="2964"/>
            </a:pPr>
            <a:r>
              <a:rPr u="sng">
                <a:hlinkClick r:id="rId7" invalidUrl="" action="" tgtFrame="" tooltip="" history="1" highlightClick="0" endSnd="0"/>
              </a:rPr>
              <a:t>Stilmanual</a:t>
            </a:r>
            <a:endParaRPr>
              <a:solidFill>
                <a:srgbClr val="222222"/>
              </a:solidFill>
            </a:endParaRPr>
          </a:p>
          <a:p>
            <a:pPr marL="346709" indent="-346709" defTabSz="455675">
              <a:defRPr sz="2964"/>
            </a:pPr>
            <a:r>
              <a:rPr u="sng">
                <a:hlinkClick r:id="rId6" invalidUrl="" action="" tgtFrame="" tooltip="" history="1" highlightClick="0" endSnd="0"/>
              </a:rPr>
              <a:t>Wikipedia-snydeskema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tilmanu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Stilmanual</a:t>
            </a:r>
          </a:p>
        </p:txBody>
      </p:sp>
      <p:sp>
        <p:nvSpPr>
          <p:cNvPr id="169" name="Hvordan skal jeg skrive? Tone, ordvalg etc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Hvordan skal jeg skrive? Tone, ordvalg etc.</a:t>
            </a:r>
          </a:p>
        </p:txBody>
      </p:sp>
      <p:pic>
        <p:nvPicPr>
          <p:cNvPr id="170" name="Billede" descr="Bille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0250" y="501650"/>
            <a:ext cx="3924300" cy="623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vad med kildeangivelse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Hvad med kildeangivelser?</a:t>
            </a:r>
          </a:p>
        </p:txBody>
      </p:sp>
      <p:sp>
        <p:nvSpPr>
          <p:cNvPr id="173" name="Verificerbarhed…"/>
          <p:cNvSpPr txBox="1"/>
          <p:nvPr>
            <p:ph type="body" idx="1"/>
          </p:nvPr>
        </p:nvSpPr>
        <p:spPr>
          <a:xfrm>
            <a:off x="952500" y="2590800"/>
            <a:ext cx="10908408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2" invalidUrl="" action="" tgtFrame="" tooltip="" history="1" highlightClick="0" endSnd="0"/>
              </a:rPr>
              <a:t>Verificerbarhed</a:t>
            </a:r>
            <a:endParaRPr>
              <a:solidFill>
                <a:srgbClr val="222222"/>
              </a:solidFill>
            </a:endParaRP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3" invalidUrl="" action="" tgtFrame="" tooltip="" history="1" highlightClick="0" endSnd="0"/>
              </a:rPr>
              <a:t>Referencer - Wikipedia norm</a:t>
            </a:r>
            <a:endParaRPr>
              <a:solidFill>
                <a:srgbClr val="222222"/>
              </a:solidFill>
            </a:endParaRP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4" invalidUrl="" action="" tgtFrame="" tooltip="" history="1" highlightClick="0" endSnd="0"/>
              </a:rPr>
              <a:t>Ingen førstehåndsforskning - Eksempler</a:t>
            </a: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5" invalidUrl="" action="" tgtFrame="" tooltip="" history="1" highlightClick="0" endSnd="0"/>
              </a:rPr>
              <a:t>Restaurant_Adlon</a:t>
            </a:r>
            <a:r>
              <a:rPr>
                <a:solidFill>
                  <a:srgbClr val="222222"/>
                </a:solidFill>
              </a:rPr>
              <a:t> - </a:t>
            </a:r>
            <a:r>
              <a:rPr u="sng">
                <a:hlinkClick r:id="rId6" invalidUrl="" action="" tgtFrame="" tooltip="" history="1" highlightClick="0" endSnd="0"/>
              </a:rPr>
              <a:t>Diskussion:Restaurant_Adlon</a:t>
            </a:r>
            <a:endParaRPr>
              <a:solidFill>
                <a:srgbClr val="222222"/>
              </a:solidFill>
            </a:endParaRP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7" invalidUrl="" action="" tgtFrame="" tooltip="" history="1" highlightClick="0" endSnd="0"/>
              </a:rPr>
              <a:t>Frikadellely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Kildeangivels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Kildeangivelser</a:t>
            </a:r>
          </a:p>
        </p:txBody>
      </p:sp>
      <p:sp>
        <p:nvSpPr>
          <p:cNvPr id="176" name="Værktøjer til kildeangivels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Værktøjer til kildeangivelser</a:t>
            </a:r>
          </a:p>
        </p:txBody>
      </p:sp>
      <p:pic>
        <p:nvPicPr>
          <p:cNvPr id="177" name="Billede" descr="Bille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0500" y="1962150"/>
            <a:ext cx="7543800" cy="331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ediefiler f.eks. bille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Mediefiler f.eks. billeder</a:t>
            </a:r>
          </a:p>
        </p:txBody>
      </p:sp>
      <p:sp>
        <p:nvSpPr>
          <p:cNvPr id="180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Billede" descr="Bille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885950"/>
            <a:ext cx="8737600" cy="346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Hvor får jeg hjælp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Hvor får jeg hjælp?</a:t>
            </a:r>
          </a:p>
        </p:txBody>
      </p:sp>
      <p:sp>
        <p:nvSpPr>
          <p:cNvPr id="184" name="Skribentforsiden…"/>
          <p:cNvSpPr txBox="1"/>
          <p:nvPr>
            <p:ph type="body" idx="1"/>
          </p:nvPr>
        </p:nvSpPr>
        <p:spPr>
          <a:xfrm>
            <a:off x="952500" y="2590800"/>
            <a:ext cx="10908408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2" invalidUrl="" action="" tgtFrame="" tooltip="" history="1" highlightClick="0" endSnd="0"/>
              </a:rPr>
              <a:t>Skribentforsiden</a:t>
            </a:r>
            <a:endParaRPr>
              <a:solidFill>
                <a:srgbClr val="222222"/>
              </a:solidFill>
            </a:endParaRP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3" invalidUrl="" action="" tgtFrame="" tooltip="" history="1" highlightClick="0" endSnd="0"/>
              </a:rPr>
              <a:t>Mentorer</a:t>
            </a:r>
            <a:endParaRPr>
              <a:solidFill>
                <a:srgbClr val="222222"/>
              </a:solidFill>
            </a:endParaRP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4" invalidUrl="" action="" tgtFrame="" tooltip="" history="1" highlightClick="0" endSnd="0"/>
              </a:rPr>
              <a:t>Nybegynderforum</a:t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r der nogle der holder øje med redigeringern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Er der nogle der holder øje med redigeringerne?</a:t>
            </a:r>
          </a:p>
        </p:txBody>
      </p:sp>
      <p:sp>
        <p:nvSpPr>
          <p:cNvPr id="187" name="JA!…"/>
          <p:cNvSpPr txBox="1"/>
          <p:nvPr>
            <p:ph type="body" idx="1"/>
          </p:nvPr>
        </p:nvSpPr>
        <p:spPr>
          <a:xfrm>
            <a:off x="952500" y="2590800"/>
            <a:ext cx="10908408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spcBef>
                <a:spcPts val="4200"/>
              </a:spcBef>
              <a:defRPr sz="3800"/>
            </a:pPr>
            <a:r>
              <a:t>JA!</a:t>
            </a:r>
          </a:p>
          <a:p>
            <a:pPr marL="444500" indent="-444500">
              <a:spcBef>
                <a:spcPts val="4200"/>
              </a:spcBef>
              <a:defRPr sz="3800"/>
            </a:pPr>
            <a:r>
              <a:t>Patruljering</a:t>
            </a: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2" invalidUrl="" action="" tgtFrame="" tooltip="" history="1" highlightClick="0" endSnd="0"/>
              </a:rPr>
              <a:t>Overvågningsliste</a:t>
            </a:r>
          </a:p>
          <a:p>
            <a:pPr marL="444500" indent="-444500">
              <a:spcBef>
                <a:spcPts val="4200"/>
              </a:spcBef>
              <a:defRPr sz="3800"/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oldsp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Holdspil</a:t>
            </a:r>
          </a:p>
        </p:txBody>
      </p:sp>
      <p:sp>
        <p:nvSpPr>
          <p:cNvPr id="190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1" name="Mélée_ASM_Clermont_Auvergne-SC_Albi.jpg" descr="Mélée_ASM_Clermont_Auvergne-SC_Alb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545" y="916755"/>
            <a:ext cx="8257910" cy="537514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By Zegreg63 CC BY-SA 3.0 via Wikimedia Commons"/>
          <p:cNvSpPr txBox="1"/>
          <p:nvPr/>
        </p:nvSpPr>
        <p:spPr>
          <a:xfrm>
            <a:off x="3732529" y="6349999"/>
            <a:ext cx="55372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By Zegreg63 CC BY-SA 3.0 via Wikimedia Commons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e histori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 historik</a:t>
            </a:r>
          </a:p>
        </p:txBody>
      </p:sp>
      <p:sp>
        <p:nvSpPr>
          <p:cNvPr id="195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" name="Se historik.png" descr="Se histori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814" y="576244"/>
            <a:ext cx="8827172" cy="6086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ikipedia Worksho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Wikipedia Workshop</a:t>
            </a:r>
          </a:p>
        </p:txBody>
      </p:sp>
      <p:sp>
        <p:nvSpPr>
          <p:cNvPr id="124" name="Opret kont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74878" indent="-174878" defTabSz="297941">
              <a:spcBef>
                <a:spcPts val="1600"/>
              </a:spcBef>
              <a:defRPr sz="1428"/>
            </a:pPr>
            <a:r>
              <a:t>Opret konto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Grænsefladen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To “ansigter”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Brugerprofil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Sandkassen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Redigering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Hvad med kildeangivelser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Referencer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Stilmanual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Mediefiler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Holdspil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Se historik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Overvåg artikel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Overvågningsliste</a:t>
            </a:r>
          </a:p>
          <a:p>
            <a:pPr marL="174878" indent="-174878" defTabSz="297941">
              <a:spcBef>
                <a:spcPts val="1600"/>
              </a:spcBef>
              <a:defRPr sz="1428"/>
            </a:pPr>
            <a:r>
              <a:t>One more thing…</a:t>
            </a:r>
          </a:p>
        </p:txBody>
      </p:sp>
      <p:pic>
        <p:nvPicPr>
          <p:cNvPr id="125" name="We_Can_Edit_Copenhagen_-_The_project_wall_end_of_March_8th_2015.jpg" descr="We_Can_Edit_Copenhagen_-_The_project_wall_end_of_March_8th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661" y="3210434"/>
            <a:ext cx="5549901" cy="332308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Af Kim Bach CC BY-SA 4.0 via Wikimedia Commons"/>
          <p:cNvSpPr txBox="1"/>
          <p:nvPr/>
        </p:nvSpPr>
        <p:spPr>
          <a:xfrm>
            <a:off x="6501129" y="6743699"/>
            <a:ext cx="555244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Af Kim Bach CC BY-SA 4.0 via Wikimedia Commons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vervåg artik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Overvåg artikel</a:t>
            </a:r>
          </a:p>
        </p:txBody>
      </p:sp>
      <p:sp>
        <p:nvSpPr>
          <p:cNvPr id="199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0" name="Overvåg artikel.png" descr="Overvåg artik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599921"/>
            <a:ext cx="10464800" cy="6039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vervågningslis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Overvågningsliste</a:t>
            </a:r>
          </a:p>
        </p:txBody>
      </p:sp>
      <p:sp>
        <p:nvSpPr>
          <p:cNvPr id="203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Overvågningsliste.png" descr="Overvågningslis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534" y="461534"/>
            <a:ext cx="9385732" cy="6315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ne more thing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more thing...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versættelsesværktøj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Oversættelsesværktøj 1</a:t>
            </a:r>
          </a:p>
        </p:txBody>
      </p:sp>
      <p:sp>
        <p:nvSpPr>
          <p:cNvPr id="209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Billede" descr="Bille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196850"/>
            <a:ext cx="2882900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Billede" descr="Bille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895350"/>
            <a:ext cx="10033000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Billede" descr="Billed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9650" y="4641850"/>
            <a:ext cx="5626100" cy="227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versættelsesværktøj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Oversættelsesværktøj 2</a:t>
            </a:r>
          </a:p>
        </p:txBody>
      </p:sp>
      <p:sp>
        <p:nvSpPr>
          <p:cNvPr id="215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6" name="Billede" descr="Bille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5436" y="423401"/>
            <a:ext cx="8653928" cy="6392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–Wikimedia Sverig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–Wikimedia Sverige</a:t>
            </a:r>
          </a:p>
        </p:txBody>
      </p:sp>
      <p:sp>
        <p:nvSpPr>
          <p:cNvPr id="219" name="“Wikipedia er ikke perfekt, men det er fantastisk.   Og vi ser gerne at du hjælper til med at gøre det bedre. For din egen skyld.”"/>
          <p:cNvSpPr txBox="1"/>
          <p:nvPr>
            <p:ph type="body" idx="14"/>
          </p:nvPr>
        </p:nvSpPr>
        <p:spPr>
          <a:xfrm>
            <a:off x="1270000" y="3098800"/>
            <a:ext cx="10464800" cy="3022601"/>
          </a:xfrm>
          <a:prstGeom prst="rect">
            <a:avLst/>
          </a:prstGeom>
        </p:spPr>
        <p:txBody>
          <a:bodyPr/>
          <a:lstStyle/>
          <a:p>
            <a:pPr/>
            <a:r>
              <a:t>“Wikipedia er ikke perfekt, men det er fantastisk. </a:t>
            </a:r>
            <a:br/>
            <a:br/>
            <a:r>
              <a:t>Og vi ser gerne at du hjælper til med at gøre det bedre. For din egen skyld.”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Kim Ba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Kim Bach</a:t>
            </a:r>
          </a:p>
        </p:txBody>
      </p:sp>
      <p:sp>
        <p:nvSpPr>
          <p:cNvPr id="129" name="Bruger:Kim_Bach…"/>
          <p:cNvSpPr txBox="1"/>
          <p:nvPr>
            <p:ph type="body" sz="half" idx="1"/>
          </p:nvPr>
        </p:nvSpPr>
        <p:spPr>
          <a:xfrm>
            <a:off x="952500" y="2590800"/>
            <a:ext cx="7482235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2" invalidUrl="" action="" tgtFrame="" tooltip="" history="1" highlightClick="0" endSnd="0"/>
              </a:rPr>
              <a:t>Bruger:Kim_Bach</a:t>
            </a:r>
            <a:endParaRPr>
              <a:solidFill>
                <a:srgbClr val="222222"/>
              </a:solidFill>
            </a:endParaRP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3" invalidUrl="" action="" tgtFrame="" tooltip="" history="1" highlightClick="0" endSnd="0"/>
              </a:rPr>
              <a:t>Redigeringstæller</a:t>
            </a:r>
            <a:endParaRPr>
              <a:solidFill>
                <a:srgbClr val="222222"/>
              </a:solidFill>
            </a:endParaRP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4" invalidUrl="" action="" tgtFrame="" tooltip="" history="1" highlightClick="0" endSnd="0"/>
              </a:rPr>
              <a:t>Kim Bach - Brugerbidrag</a:t>
            </a:r>
          </a:p>
          <a:p>
            <a:pPr marL="444500" indent="-444500">
              <a:spcBef>
                <a:spcPts val="4200"/>
              </a:spcBef>
              <a:defRPr sz="3800"/>
            </a:pPr>
            <a:r>
              <a:rPr u="sng">
                <a:hlinkClick r:id="rId5" invalidUrl="" action="" tgtFrame="" tooltip="" history="1" highlightClick="0" endSnd="0"/>
              </a:rPr>
              <a:t>Kompendie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rænseflad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Grænsefladen</a:t>
            </a:r>
          </a:p>
        </p:txBody>
      </p:sp>
      <p:pic>
        <p:nvPicPr>
          <p:cNvPr id="132" name="Billede" descr="Bille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1898650"/>
            <a:ext cx="2006600" cy="768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Billede" descr="Bille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900" y="4197350"/>
            <a:ext cx="10083800" cy="153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Billede" descr="Billed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8850" y="2368550"/>
            <a:ext cx="75311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kst"/>
          <p:cNvSpPr txBox="1"/>
          <p:nvPr/>
        </p:nvSpPr>
        <p:spPr>
          <a:xfrm>
            <a:off x="5911570" y="4679950"/>
            <a:ext cx="11562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36" name="Tekst"/>
          <p:cNvSpPr txBox="1"/>
          <p:nvPr/>
        </p:nvSpPr>
        <p:spPr>
          <a:xfrm>
            <a:off x="6038570" y="4806950"/>
            <a:ext cx="11562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37" name="Værktøjer"/>
          <p:cNvSpPr txBox="1"/>
          <p:nvPr/>
        </p:nvSpPr>
        <p:spPr>
          <a:xfrm>
            <a:off x="234772" y="1365250"/>
            <a:ext cx="20450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Værktøjer</a:t>
            </a:r>
          </a:p>
        </p:txBody>
      </p:sp>
      <p:sp>
        <p:nvSpPr>
          <p:cNvPr id="138" name="Artikelværktøjer"/>
          <p:cNvSpPr txBox="1"/>
          <p:nvPr/>
        </p:nvSpPr>
        <p:spPr>
          <a:xfrm>
            <a:off x="2300808" y="3587750"/>
            <a:ext cx="32977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Artikelværktøjer</a:t>
            </a:r>
          </a:p>
        </p:txBody>
      </p:sp>
      <p:sp>
        <p:nvSpPr>
          <p:cNvPr id="139" name="Topmenu"/>
          <p:cNvSpPr txBox="1"/>
          <p:nvPr/>
        </p:nvSpPr>
        <p:spPr>
          <a:xfrm>
            <a:off x="4781118" y="1771650"/>
            <a:ext cx="19947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Topmenu</a:t>
            </a:r>
          </a:p>
        </p:txBody>
      </p:sp>
      <p:sp>
        <p:nvSpPr>
          <p:cNvPr id="140" name="Artikel">
            <a:hlinkClick r:id="rId5" invalidUrl="" action="" tgtFrame="" tooltip="" history="1" highlightClick="0" endSnd="0"/>
          </p:cNvPr>
          <p:cNvSpPr txBox="1"/>
          <p:nvPr/>
        </p:nvSpPr>
        <p:spPr>
          <a:xfrm>
            <a:off x="5933084" y="6750050"/>
            <a:ext cx="13926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Artikel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o “ansigter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“ansigter”</a:t>
            </a:r>
          </a:p>
        </p:txBody>
      </p:sp>
      <p:sp>
        <p:nvSpPr>
          <p:cNvPr id="143" name="wikikode (Wikipedia-snydeskema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wikikode</a:t>
            </a:r>
            <a:r>
              <a:t> (</a:t>
            </a:r>
            <a:r>
              <a:rPr u="sng">
                <a:hlinkClick r:id="rId3" invalidUrl="" action="" tgtFrame="" tooltip="" history="1" highlightClick="0" endSnd="0"/>
              </a:rPr>
              <a:t>Wikipedia-snydeskema</a:t>
            </a:r>
            <a:r>
              <a:t>)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visuel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Opret Konto.png" descr="Opret Konto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2" t="0" r="55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6" name="Opret kont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Opret konto 1</a:t>
            </a:r>
          </a:p>
        </p:txBody>
      </p:sp>
      <p:sp>
        <p:nvSpPr>
          <p:cNvPr id="147" name="Speciel:Opret kont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Speciel:Opret konto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pret kont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Opret konto 2</a:t>
            </a:r>
          </a:p>
        </p:txBody>
      </p:sp>
      <p:sp>
        <p:nvSpPr>
          <p:cNvPr id="150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Billede" descr="Bille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302" y="458243"/>
            <a:ext cx="8692196" cy="6322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pret brugerprofi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Opret brugerprofil 1</a:t>
            </a:r>
          </a:p>
        </p:txBody>
      </p:sp>
      <p:sp>
        <p:nvSpPr>
          <p:cNvPr id="154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Billede" descr="Bille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" y="2565400"/>
            <a:ext cx="12103100" cy="210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pret brugerprofil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Opret brugerprofil 2</a:t>
            </a:r>
          </a:p>
        </p:txBody>
      </p:sp>
      <p:sp>
        <p:nvSpPr>
          <p:cNvPr id="158" name="Brødtek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Opret brugerside.png" descr="Opret bruger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622300"/>
            <a:ext cx="113792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